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4"/>
  </p:notesMasterIdLst>
  <p:handoutMasterIdLst>
    <p:handoutMasterId r:id="rId5"/>
  </p:handoutMasterIdLst>
  <p:sldIdLst>
    <p:sldId id="640" r:id="rId2"/>
    <p:sldId id="642" r:id="rId3"/>
  </p:sldIdLst>
  <p:sldSz cx="9906000" cy="6858000" type="A4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>
    <p:extLst>
      <p:ext uri="{19B8F6BF-5375-455C-9EA6-DF929625EA0E}">
        <p15:presenceInfo xmlns:p15="http://schemas.microsoft.com/office/powerpoint/2012/main" userId="S-1-5-21-1908438591-1278307452-1436800534-3858" providerId="AD"/>
      </p:ext>
    </p:extLst>
  </p:cmAuthor>
  <p:cmAuthor id="2" name="Николаева Александра Викторовна" initials="НАВ" lastIdx="1" clrIdx="1">
    <p:extLst>
      <p:ext uri="{19B8F6BF-5375-455C-9EA6-DF929625EA0E}">
        <p15:presenceInfo xmlns:p15="http://schemas.microsoft.com/office/powerpoint/2012/main" userId="S-1-5-21-1908438591-1278307452-1436800534-194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679" autoAdjust="0"/>
  </p:normalViewPr>
  <p:slideViewPr>
    <p:cSldViewPr snapToGrid="0">
      <p:cViewPr varScale="1">
        <p:scale>
          <a:sx n="103" d="100"/>
          <a:sy n="103" d="100"/>
        </p:scale>
        <p:origin x="1590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  <a:t>22.01.2026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8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  <a:pPr/>
              <a:t>22.01.2026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47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6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1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22.01.2026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58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0435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  <a:pPr marL="20435">
                <a:lnSpc>
                  <a:spcPts val="865"/>
                </a:lnSpc>
              </a:pPr>
              <a:t>‹#›</a:t>
            </a:fld>
            <a:endParaRPr lang="ru-RU" spc="-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7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  <a:t>22.01.2026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endParaRPr lang="ru-RU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fld id="{C06340C1-9663-4834-9678-E2A955AB6CD1}" type="datetime1">
              <a:rPr lang="en-US" sz="3091" smtClean="0">
                <a:solidFill>
                  <a:prstClr val="black">
                    <a:tint val="75000"/>
                  </a:prstClr>
                </a:solidFill>
              </a:rPr>
              <a:pPr defTabSz="1570062"/>
              <a:t>1/22/2026</a:t>
            </a:fld>
            <a:endParaRPr lang="en-US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pPr defTabSz="1570062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570062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062"/>
            <a:endParaRPr sz="2321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51" r:id="rId8"/>
  </p:sldLayoutIdLst>
  <p:hf hdr="0" ftr="0" dt="0"/>
  <p:txStyles>
    <p:titleStyle>
      <a:lvl1pPr>
        <a:defRPr sz="2576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60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>
            <a:extLst>
              <a:ext uri="{FF2B5EF4-FFF2-40B4-BE49-F238E27FC236}">
                <a16:creationId xmlns:a16="http://schemas.microsoft.com/office/drawing/2014/main" xmlns="" id="{16A45020-02E3-C846-A61A-F584FCB947FD}"/>
              </a:ext>
            </a:extLst>
          </p:cNvPr>
          <p:cNvCxnSpPr>
            <a:cxnSpLocks/>
          </p:cNvCxnSpPr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42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78814</TotalTime>
  <Words>314</Words>
  <Application>Microsoft Office PowerPoint</Application>
  <PresentationFormat>Лист A4 (210x297 мм)</PresentationFormat>
  <Paragraphs>27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Century</vt:lpstr>
      <vt:lpstr>Helvetica Neue Light</vt:lpstr>
      <vt:lpstr>Segoe UI Light</vt:lpstr>
      <vt:lpstr>Times New Roman</vt:lpstr>
      <vt:lpstr>Wingdings</vt:lpstr>
      <vt:lpstr>4_Office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Алексеева Ольга Алексеевна</cp:lastModifiedBy>
  <cp:revision>1642</cp:revision>
  <cp:lastPrinted>2026-01-21T14:39:11Z</cp:lastPrinted>
  <dcterms:created xsi:type="dcterms:W3CDTF">2021-12-31T10:45:17Z</dcterms:created>
  <dcterms:modified xsi:type="dcterms:W3CDTF">2026-01-22T12:17:54Z</dcterms:modified>
</cp:coreProperties>
</file>